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466" r:id="rId5"/>
    <p:sldId id="467" r:id="rId6"/>
    <p:sldId id="397" r:id="rId7"/>
    <p:sldId id="443" r:id="rId8"/>
    <p:sldId id="448" r:id="rId9"/>
    <p:sldId id="450" r:id="rId10"/>
    <p:sldId id="457" r:id="rId11"/>
    <p:sldId id="458" r:id="rId12"/>
    <p:sldId id="459" r:id="rId13"/>
    <p:sldId id="460" r:id="rId14"/>
    <p:sldId id="451" r:id="rId15"/>
    <p:sldId id="452" r:id="rId16"/>
    <p:sldId id="453" r:id="rId17"/>
    <p:sldId id="473" r:id="rId18"/>
    <p:sldId id="468" r:id="rId19"/>
    <p:sldId id="469" r:id="rId20"/>
    <p:sldId id="470" r:id="rId21"/>
    <p:sldId id="471" r:id="rId22"/>
    <p:sldId id="472" r:id="rId23"/>
    <p:sldId id="442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595" autoAdjust="0"/>
  </p:normalViewPr>
  <p:slideViewPr>
    <p:cSldViewPr>
      <p:cViewPr varScale="1">
        <p:scale>
          <a:sx n="83" d="100"/>
          <a:sy n="83" d="100"/>
        </p:scale>
        <p:origin x="7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aaa.d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4.jpeg"/><Relationship Id="rId5" Type="http://schemas.openxmlformats.org/officeDocument/2006/relationships/image" Target="../media/image29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advanced-csharp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deav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62144" y="3743685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Interests in Game Development, mainly in C#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 lnSpcReduction="10000"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Svetlin Galov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Deep interest in Data Structures, Algorithms and Artificial Intelligence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Graduated from Business Academy of Aarhus (Denmark) with AP in Multimedia Design and </a:t>
            </a:r>
            <a:r>
              <a:rPr lang="en-US" sz="3200" dirty="0" smtClean="0"/>
              <a:t>Communications ( </a:t>
            </a:r>
            <a:r>
              <a:rPr lang="en-US" sz="3200" dirty="0" smtClean="0">
                <a:hlinkClick r:id="rId2"/>
              </a:rPr>
              <a:t>http://eaaa.dk</a:t>
            </a:r>
            <a:r>
              <a:rPr lang="en-US" sz="3200" dirty="0" smtClean="0"/>
              <a:t> )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5584820" y="286558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Linear Structures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5212714" y="360079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Problem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731383" y="433555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Data Structures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47511" y="5069849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String Processing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 smtClean="0"/>
              <a:t>5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25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3" name="Straight Arrow Connector 42"/>
          <p:cNvCxnSpPr>
            <a:endCxn id="38" idx="1"/>
          </p:cNvCxnSpPr>
          <p:nvPr/>
        </p:nvCxnSpPr>
        <p:spPr>
          <a:xfrm flipV="1">
            <a:off x="3389315" y="3170384"/>
            <a:ext cx="2195505" cy="917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58196" cy="1287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1342068" cy="552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905596"/>
            <a:ext cx="1823399" cy="181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Teamwork Project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40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Register your chip number in </a:t>
            </a:r>
            <a:r>
              <a:rPr lang="en-US" dirty="0"/>
              <a:t>your </a:t>
            </a:r>
            <a:r>
              <a:rPr lang="en-US" dirty="0" smtClean="0"/>
              <a:t>SoftUni profile: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Check-in at the reception every time</a:t>
            </a:r>
            <a:br>
              <a:rPr lang="en-US" dirty="0" smtClean="0"/>
            </a:br>
            <a:r>
              <a:rPr lang="en-US" dirty="0" smtClean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See your last visits in your profile: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RFID Chip</a:t>
            </a:r>
            <a:endParaRPr lang="en-US" dirty="0"/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0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https://softuni.bg/courses/advanced-csharp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#8242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Advanced–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https://softuni.bg/courses/advanced-csharp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Standard .NET API</a:t>
            </a:r>
            <a:endParaRPr lang="en-US" sz="2800" dirty="0"/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thinking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dirty="0"/>
              <a:t>Freelance Developer and Trainer</a:t>
            </a:r>
          </a:p>
          <a:p>
            <a:pPr lvl="1"/>
            <a:r>
              <a:rPr lang="en-US" dirty="0"/>
              <a:t>Mathematical competitions champion</a:t>
            </a:r>
          </a:p>
          <a:p>
            <a:pPr lvl="1"/>
            <a:r>
              <a:rPr lang="en-US" dirty="0"/>
              <a:t>Champion from </a:t>
            </a:r>
            <a:r>
              <a:rPr lang="en-US" noProof="1"/>
              <a:t>Telerik</a:t>
            </a:r>
            <a:r>
              <a:rPr lang="en-US" dirty="0"/>
              <a:t> Software Academy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642</Words>
  <Application>Microsoft Office PowerPoint</Application>
  <PresentationFormat>Custom</PresentationFormat>
  <Paragraphs>173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C#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C# Advanced Slides and Videos</vt:lpstr>
      <vt:lpstr>The Free C# Fundamentals Textbook</vt:lpstr>
      <vt:lpstr>Required Software</vt:lpstr>
      <vt:lpstr>C# Advanced–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2016-05-17T08:33:15Z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